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2.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webextensions/webextension3.xml" ContentType="application/vnd.ms-office.webextension+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webextensions/webextension4.xml" ContentType="application/vnd.ms-office.webextension+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256" r:id="rId2"/>
    <p:sldId id="1445" r:id="rId3"/>
    <p:sldId id="1677" r:id="rId4"/>
    <p:sldId id="1678" r:id="rId5"/>
    <p:sldId id="1702" r:id="rId6"/>
    <p:sldId id="1703" r:id="rId7"/>
    <p:sldId id="1704"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682" r:id="rId27"/>
    <p:sldId id="1683" r:id="rId28"/>
    <p:sldId id="1685" r:id="rId29"/>
    <p:sldId id="1684" r:id="rId30"/>
    <p:sldId id="1686" r:id="rId31"/>
    <p:sldId id="1687" r:id="rId32"/>
    <p:sldId id="1688" r:id="rId33"/>
    <p:sldId id="1714" r:id="rId34"/>
    <p:sldId id="1487" r:id="rId35"/>
    <p:sldId id="1466" r:id="rId36"/>
    <p:sldId id="1468" r:id="rId37"/>
    <p:sldId id="1478" r:id="rId38"/>
    <p:sldId id="1479" r:id="rId39"/>
    <p:sldId id="1480" r:id="rId40"/>
    <p:sldId id="1558" r:id="rId41"/>
    <p:sldId id="1481" r:id="rId42"/>
    <p:sldId id="1559" r:id="rId43"/>
    <p:sldId id="1482" r:id="rId44"/>
    <p:sldId id="1484" r:id="rId45"/>
    <p:sldId id="1488" r:id="rId46"/>
    <p:sldId id="1715" r:id="rId47"/>
    <p:sldId id="1485" r:id="rId48"/>
    <p:sldId id="1560" r:id="rId49"/>
    <p:sldId id="1495" r:id="rId50"/>
    <p:sldId id="1710" r:id="rId51"/>
    <p:sldId id="1711" r:id="rId52"/>
    <p:sldId id="1717" r:id="rId53"/>
    <p:sldId id="1712" r:id="rId54"/>
    <p:sldId id="1713" r:id="rId55"/>
    <p:sldId id="1506" r:id="rId56"/>
    <p:sldId id="1509" r:id="rId57"/>
    <p:sldId id="1511" r:id="rId58"/>
    <p:sldId id="1510" r:id="rId59"/>
    <p:sldId id="1561" r:id="rId60"/>
    <p:sldId id="1557" r:id="rId61"/>
    <p:sldId id="1562" r:id="rId62"/>
    <p:sldId id="1576" r:id="rId63"/>
    <p:sldId id="1507" r:id="rId64"/>
    <p:sldId id="1513" r:id="rId65"/>
    <p:sldId id="1512" r:id="rId66"/>
    <p:sldId id="1508" r:id="rId67"/>
    <p:sldId id="1514" r:id="rId68"/>
    <p:sldId id="1515" r:id="rId69"/>
    <p:sldId id="1521" r:id="rId70"/>
    <p:sldId id="1522" r:id="rId71"/>
    <p:sldId id="1531" r:id="rId72"/>
    <p:sldId id="1532" r:id="rId73"/>
    <p:sldId id="1533" r:id="rId74"/>
    <p:sldId id="1492" r:id="rId75"/>
    <p:sldId id="1535" r:id="rId76"/>
    <p:sldId id="1537" r:id="rId77"/>
    <p:sldId id="1536" r:id="rId78"/>
    <p:sldId id="1538" r:id="rId79"/>
    <p:sldId id="1540" r:id="rId80"/>
    <p:sldId id="1539" r:id="rId81"/>
    <p:sldId id="1706" r:id="rId82"/>
    <p:sldId id="1707" r:id="rId83"/>
    <p:sldId id="1534" r:id="rId84"/>
    <p:sldId id="1544" r:id="rId85"/>
    <p:sldId id="1546" r:id="rId86"/>
    <p:sldId id="1547" r:id="rId87"/>
    <p:sldId id="1550" r:id="rId88"/>
    <p:sldId id="1551" r:id="rId89"/>
    <p:sldId id="1552" r:id="rId90"/>
    <p:sldId id="1554" r:id="rId91"/>
    <p:sldId id="1553" r:id="rId92"/>
    <p:sldId id="1555" r:id="rId93"/>
    <p:sldId id="1556" r:id="rId94"/>
    <p:sldId id="1565" r:id="rId95"/>
    <p:sldId id="1564" r:id="rId96"/>
    <p:sldId id="1563" r:id="rId97"/>
    <p:sldId id="1566" r:id="rId98"/>
    <p:sldId id="1578" r:id="rId99"/>
    <p:sldId id="1716" r:id="rId100"/>
    <p:sldId id="1700" r:id="rId101"/>
    <p:sldId id="1579" r:id="rId102"/>
    <p:sldId id="1581" r:id="rId103"/>
    <p:sldId id="1568" r:id="rId104"/>
    <p:sldId id="1518" r:id="rId105"/>
    <p:sldId id="1571" r:id="rId106"/>
    <p:sldId id="1570" r:id="rId107"/>
    <p:sldId id="1572" r:id="rId108"/>
    <p:sldId id="1708" r:id="rId109"/>
    <p:sldId id="1573" r:id="rId110"/>
    <p:sldId id="1574" r:id="rId111"/>
    <p:sldId id="1584" r:id="rId112"/>
    <p:sldId id="1587" r:id="rId113"/>
    <p:sldId id="1588" r:id="rId114"/>
    <p:sldId id="1589" r:id="rId115"/>
    <p:sldId id="1591" r:id="rId116"/>
    <p:sldId id="1592" r:id="rId117"/>
    <p:sldId id="1593" r:id="rId118"/>
    <p:sldId id="1596" r:id="rId119"/>
    <p:sldId id="1597" r:id="rId120"/>
    <p:sldId id="1594" r:id="rId121"/>
    <p:sldId id="1599" r:id="rId122"/>
    <p:sldId id="1600" r:id="rId123"/>
    <p:sldId id="1602" r:id="rId124"/>
    <p:sldId id="1601" r:id="rId125"/>
    <p:sldId id="1582" r:id="rId126"/>
    <p:sldId id="1695"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01"/>
    <p:restoredTop sz="67447"/>
  </p:normalViewPr>
  <p:slideViewPr>
    <p:cSldViewPr snapToGrid="0">
      <p:cViewPr varScale="1">
        <p:scale>
          <a:sx n="69" d="100"/>
          <a:sy n="69" d="100"/>
        </p:scale>
        <p:origin x="216" y="42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1655690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299631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0C7-ACBC-2FEF-6B9E-12DFAB13C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3B506-58BC-4B22-BA7D-FB4CED80F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0E1B-60E2-3D2D-8DF8-33B79E4F5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C71CC-F7F3-7FE0-3895-2431FD32A1E9}"/>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136184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48E1-E913-FA7C-2AC8-029D45EBF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55E72-1829-E163-9F1A-AD279B5D6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59A12-15A5-7BFF-FEE2-D480C990B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4EF563-E04C-3A58-EC13-0928CE4443C8}"/>
              </a:ext>
            </a:extLst>
          </p:cNvPr>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900204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4A13-F5CE-54F7-EF8D-D863FFF8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1952D-46DD-76AC-295F-94098A2D6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B7891-7578-8EBD-C55C-177AAA9C0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F545D-155A-BAA9-6E32-1BD6C5A039A9}"/>
              </a:ext>
            </a:extLst>
          </p:cNvPr>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075521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6439B-D9EE-C5D3-6D7B-2125F7382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C900A-F7DB-3C2F-F9D6-BFED4F552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62B-DA22-6D89-ACCF-CAC44225A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BEE6ED-D1D8-6B2B-8DAD-D29AEF221BB2}"/>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215386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5B44-9DD8-13D5-CD70-D278CA65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92EB1-9EAD-7CF7-3E66-90C61D886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DF099-4B55-54BE-DA2E-E0C28DACA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056B5F-FF46-2AF8-2CE0-DACF9AC6429E}"/>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98663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479A-8E68-29E9-FBD3-0EEABD1D6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2727F-DB84-17E3-52E0-0BB580BC3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7EAEF-EBF2-1E4C-6542-5B55F602F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85CE2-91C4-0047-A592-C3D2D96E1388}"/>
              </a:ext>
            </a:extLst>
          </p:cNvPr>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2578476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E35-9F87-23AE-2B17-7FE355110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887E1-576E-D7A1-CD2B-427AFF808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3BA6B-F256-A006-6F3E-9B1B59A26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0561A-777A-02E8-7B9C-E6D5DB207BD7}"/>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803122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C73A-9F4D-795B-79D5-05F6F1110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6117A-478F-687A-8087-7CC811743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17AE5-A77A-2B4A-8F20-76EB1E7768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395CC-E1AF-2CCA-DC37-94235460CCAC}"/>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086584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F623-D656-153B-2FEB-5AED91802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2A93B-BCE7-CB1D-24E6-017A14904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38C51-A83F-D02A-7ACD-8A0F1A2486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2A5F8-6BC6-3F51-92CA-7C55A2155D08}"/>
              </a:ext>
            </a:extLst>
          </p:cNvPr>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5751639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F0E8-5A30-64DA-B825-D502704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BDEF1-06A2-834A-0FD0-83B50EDB5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F2BA4-47B1-68C1-BC9B-994242218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EF4476-A963-0A35-C58F-463774D2F017}"/>
              </a:ext>
            </a:extLst>
          </p:cNvPr>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4262570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2423379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186436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0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0.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17.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1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1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1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4.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image" Target="../media/image7.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6.png"/><Relationship Id="rId7" Type="http://schemas.openxmlformats.org/officeDocument/2006/relationships/image" Target="../media/image2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jpe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57.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6.tiff"/><Relationship Id="rId5" Type="http://schemas.openxmlformats.org/officeDocument/2006/relationships/image" Target="../media/image50.tiff"/><Relationship Id="rId15" Type="http://schemas.openxmlformats.org/officeDocument/2006/relationships/image" Target="../media/image60.jpeg"/><Relationship Id="rId10" Type="http://schemas.openxmlformats.org/officeDocument/2006/relationships/image" Target="../media/image55.tiff"/><Relationship Id="rId4" Type="http://schemas.openxmlformats.org/officeDocument/2006/relationships/image" Target="../media/image49.tiff"/><Relationship Id="rId9" Type="http://schemas.openxmlformats.org/officeDocument/2006/relationships/image" Target="../media/image54.tiff"/><Relationship Id="rId1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4, 2025</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EB4ABE7F-703D-2A36-5023-0D064192D6A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EB4ABE7F-703D-2A36-5023-0D064192D6A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229046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996865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820361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6577256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0325235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3528915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1183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5495131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10" name="Picture 9" descr="A table with a list of events&#10;&#10;AI-generated content may be incorrect.">
            <a:extLst>
              <a:ext uri="{FF2B5EF4-FFF2-40B4-BE49-F238E27FC236}">
                <a16:creationId xmlns:a16="http://schemas.microsoft.com/office/drawing/2014/main" id="{F42A33EA-BECD-BDF4-F8E6-26E17E0D7160}"/>
              </a:ext>
            </a:extLst>
          </p:cNvPr>
          <p:cNvPicPr>
            <a:picLocks noChangeAspect="1"/>
          </p:cNvPicPr>
          <p:nvPr/>
        </p:nvPicPr>
        <p:blipFill>
          <a:blip r:embed="rId3"/>
          <a:stretch>
            <a:fillRect/>
          </a:stretch>
        </p:blipFill>
        <p:spPr>
          <a:xfrm>
            <a:off x="2209800" y="1460500"/>
            <a:ext cx="7772400" cy="5342387"/>
          </a:xfrm>
          <a:prstGeom prst="rect">
            <a:avLst/>
          </a:prstGeo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87F98A-F35F-5B02-3FF9-5A1761892F6E}"/>
              </a:ext>
            </a:extLst>
          </p:cNvPr>
          <p:cNvSpPr/>
          <p:nvPr/>
        </p:nvSpPr>
        <p:spPr>
          <a:xfrm>
            <a:off x="8491402" y="266530"/>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Content Placeholder 2">
            <a:extLst>
              <a:ext uri="{FF2B5EF4-FFF2-40B4-BE49-F238E27FC236}">
                <a16:creationId xmlns:a16="http://schemas.microsoft.com/office/drawing/2014/main" id="{11C1489F-37DE-F46D-0D54-581308B54B69}"/>
              </a:ext>
            </a:extLst>
          </p:cNvPr>
          <p:cNvSpPr txBox="1">
            <a:spLocks/>
          </p:cNvSpPr>
          <p:nvPr/>
        </p:nvSpPr>
        <p:spPr>
          <a:xfrm>
            <a:off x="8588563" y="1541195"/>
            <a:ext cx="318204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What</a:t>
            </a:r>
            <a:r>
              <a:rPr lang="en-US" sz="2200" i="1" dirty="0"/>
              <a:t> is the relationship between the abundance of starfish and the abundance of mussels?</a:t>
            </a:r>
          </a:p>
        </p:txBody>
      </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5951-E983-0FB1-E238-1DC419F32E84}"/>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
        <p:nvSpPr>
          <p:cNvPr id="9" name="Content Placeholder 2">
            <a:extLst>
              <a:ext uri="{FF2B5EF4-FFF2-40B4-BE49-F238E27FC236}">
                <a16:creationId xmlns:a16="http://schemas.microsoft.com/office/drawing/2014/main" id="{E398DEB3-6B1D-D191-2FF1-C345593F0CB0}"/>
              </a:ext>
            </a:extLst>
          </p:cNvPr>
          <p:cNvSpPr txBox="1">
            <a:spLocks/>
          </p:cNvSpPr>
          <p:nvPr/>
        </p:nvSpPr>
        <p:spPr>
          <a:xfrm>
            <a:off x="3888356" y="5746256"/>
            <a:ext cx="3617495"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How</a:t>
            </a:r>
            <a:r>
              <a:rPr lang="en-US" sz="2200" i="1" dirty="0"/>
              <a:t> does the abundance of starfish change </a:t>
            </a:r>
            <a:r>
              <a:rPr lang="en-US" sz="2200" b="1" i="1" dirty="0">
                <a:solidFill>
                  <a:srgbClr val="C00000"/>
                </a:solidFill>
              </a:rPr>
              <a:t>as a result of </a:t>
            </a:r>
            <a:r>
              <a:rPr lang="en-US" sz="2200" i="1" dirty="0"/>
              <a:t>the abundance of mussels?</a:t>
            </a:r>
          </a:p>
        </p:txBody>
      </p:sp>
      <p:grpSp>
        <p:nvGrpSpPr>
          <p:cNvPr id="31" name="Group 30">
            <a:extLst>
              <a:ext uri="{FF2B5EF4-FFF2-40B4-BE49-F238E27FC236}">
                <a16:creationId xmlns:a16="http://schemas.microsoft.com/office/drawing/2014/main" id="{2A2E846E-A381-586F-B0B4-E3B3B2610A98}"/>
              </a:ext>
            </a:extLst>
          </p:cNvPr>
          <p:cNvGrpSpPr/>
          <p:nvPr/>
        </p:nvGrpSpPr>
        <p:grpSpPr>
          <a:xfrm>
            <a:off x="8020601" y="4167300"/>
            <a:ext cx="4035921" cy="2675952"/>
            <a:chOff x="7490428" y="2765963"/>
            <a:chExt cx="4444999" cy="3298423"/>
          </a:xfrm>
        </p:grpSpPr>
        <p:grpSp>
          <p:nvGrpSpPr>
            <p:cNvPr id="13" name="Group 12">
              <a:extLst>
                <a:ext uri="{FF2B5EF4-FFF2-40B4-BE49-F238E27FC236}">
                  <a16:creationId xmlns:a16="http://schemas.microsoft.com/office/drawing/2014/main" id="{4847505F-8CB3-4648-A369-985E279EF4F7}"/>
                </a:ext>
              </a:extLst>
            </p:cNvPr>
            <p:cNvGrpSpPr/>
            <p:nvPr/>
          </p:nvGrpSpPr>
          <p:grpSpPr>
            <a:xfrm rot="16200000">
              <a:off x="8063716" y="2192675"/>
              <a:ext cx="3298423" cy="4444999"/>
              <a:chOff x="8063715" y="2192676"/>
              <a:chExt cx="3298423" cy="4444999"/>
            </a:xfrm>
          </p:grpSpPr>
          <p:pic>
            <p:nvPicPr>
              <p:cNvPr id="10" name="Picture 9" descr="Chart&#10;&#10;Description automatically generated">
                <a:extLst>
                  <a:ext uri="{FF2B5EF4-FFF2-40B4-BE49-F238E27FC236}">
                    <a16:creationId xmlns:a16="http://schemas.microsoft.com/office/drawing/2014/main" id="{8BFDEFAD-7952-15A6-43ED-9767DD21B62C}"/>
                  </a:ext>
                </a:extLst>
              </p:cNvPr>
              <p:cNvPicPr>
                <a:picLocks noChangeAspect="1"/>
              </p:cNvPicPr>
              <p:nvPr/>
            </p:nvPicPr>
            <p:blipFill>
              <a:blip r:embed="rId10"/>
              <a:srcRect t="-83" b="451"/>
              <a:stretch/>
            </p:blipFill>
            <p:spPr>
              <a:xfrm rot="5400000">
                <a:off x="7505851" y="2781388"/>
                <a:ext cx="4414151" cy="3298423"/>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sp>
            <p:nvSpPr>
              <p:cNvPr id="11" name="Content Placeholder 2">
                <a:extLst>
                  <a:ext uri="{FF2B5EF4-FFF2-40B4-BE49-F238E27FC236}">
                    <a16:creationId xmlns:a16="http://schemas.microsoft.com/office/drawing/2014/main" id="{5CB19CF7-BE7E-230B-22C7-7CBE2A49AF91}"/>
                  </a:ext>
                </a:extLst>
              </p:cNvPr>
              <p:cNvSpPr txBox="1">
                <a:spLocks/>
              </p:cNvSpPr>
              <p:nvPr/>
            </p:nvSpPr>
            <p:spPr>
              <a:xfrm>
                <a:off x="8538067" y="2192676"/>
                <a:ext cx="2824070" cy="321610"/>
              </a:xfrm>
              <a:prstGeom prst="rect">
                <a:avLst/>
              </a:prstGeom>
              <a:solidFill>
                <a:schemeClr val="bg1"/>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latin typeface="Arial" panose="020B0604020202020204" pitchFamily="34" charset="0"/>
                    <a:cs typeface="Arial" panose="020B0604020202020204" pitchFamily="34" charset="0"/>
                  </a:rPr>
                  <a:t>count</a:t>
                </a:r>
              </a:p>
            </p:txBody>
          </p:sp>
        </p:grpSp>
        <p:sp>
          <p:nvSpPr>
            <p:cNvPr id="15" name="Content Placeholder 2">
              <a:extLst>
                <a:ext uri="{FF2B5EF4-FFF2-40B4-BE49-F238E27FC236}">
                  <a16:creationId xmlns:a16="http://schemas.microsoft.com/office/drawing/2014/main" id="{5652F8EE-616F-9C54-EB4B-AA46C9935388}"/>
                </a:ext>
              </a:extLst>
            </p:cNvPr>
            <p:cNvSpPr txBox="1">
              <a:spLocks/>
            </p:cNvSpPr>
            <p:nvPr/>
          </p:nvSpPr>
          <p:spPr>
            <a:xfrm>
              <a:off x="11269732" y="3297550"/>
              <a:ext cx="416644" cy="188684"/>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starfish</a:t>
              </a:r>
            </a:p>
          </p:txBody>
        </p:sp>
        <p:sp>
          <p:nvSpPr>
            <p:cNvPr id="17" name="Content Placeholder 2">
              <a:extLst>
                <a:ext uri="{FF2B5EF4-FFF2-40B4-BE49-F238E27FC236}">
                  <a16:creationId xmlns:a16="http://schemas.microsoft.com/office/drawing/2014/main" id="{0B515095-DD06-74CD-C39D-F1C6759007FE}"/>
                </a:ext>
              </a:extLst>
            </p:cNvPr>
            <p:cNvSpPr txBox="1">
              <a:spLocks/>
            </p:cNvSpPr>
            <p:nvPr/>
          </p:nvSpPr>
          <p:spPr>
            <a:xfrm>
              <a:off x="11265538" y="3072182"/>
              <a:ext cx="416644" cy="144191"/>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mussel</a:t>
              </a:r>
            </a:p>
          </p:txBody>
        </p:sp>
      </p:grpSp>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pic>
        <p:nvPicPr>
          <p:cNvPr id="14" name="Picture 13" descr="A table with a list of events&#10;&#10;AI-generated content may be incorrect.">
            <a:extLst>
              <a:ext uri="{FF2B5EF4-FFF2-40B4-BE49-F238E27FC236}">
                <a16:creationId xmlns:a16="http://schemas.microsoft.com/office/drawing/2014/main" id="{621CE782-F39A-0B52-9057-51E05DDBC14A}"/>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sp>
        <p:nvSpPr>
          <p:cNvPr id="5" name="Rectangle 4">
            <a:extLst>
              <a:ext uri="{FF2B5EF4-FFF2-40B4-BE49-F238E27FC236}">
                <a16:creationId xmlns:a16="http://schemas.microsoft.com/office/drawing/2014/main" id="{8CFBB69A-BE93-CD90-70FD-5170B7053F3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DAC6E8B-D8A3-911B-4E7F-1B0ADA35A950}"/>
                  </a:ext>
                </a:extLst>
              </p:cNvPr>
              <p:cNvGraphicFramePr>
                <a:graphicFrameLocks noGrp="1"/>
              </p:cNvGraphicFramePr>
              <p:nvPr>
                <p:ph idx="1"/>
                <p:extLst>
                  <p:ext uri="{D42A27DB-BD31-4B8C-83A1-F6EECF244321}">
                    <p14:modId xmlns:p14="http://schemas.microsoft.com/office/powerpoint/2010/main" val="934783598"/>
                  </p:ext>
                </p:extLst>
              </p:nvPr>
            </p:nvGraphicFramePr>
            <p:xfrm>
              <a:off x="256674" y="192504"/>
              <a:ext cx="11646568" cy="646496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ADAC6E8B-D8A3-911B-4E7F-1B0ADA35A950}"/>
                  </a:ext>
                </a:extLst>
              </p:cNvPr>
              <p:cNvPicPr>
                <a:picLocks noGrp="1" noRot="1" noChangeAspect="1" noMove="1" noResize="1" noEditPoints="1" noAdjustHandles="1" noChangeArrowheads="1" noChangeShapeType="1"/>
              </p:cNvPicPr>
              <p:nvPr/>
            </p:nvPicPr>
            <p:blipFill>
              <a:blip r:embed="rId4"/>
              <a:stretch>
                <a:fillRect/>
              </a:stretch>
            </p:blipFill>
            <p:spPr>
              <a:xfrm>
                <a:off x="256674" y="192504"/>
                <a:ext cx="11646568" cy="6464969"/>
              </a:xfrm>
              <a:prstGeom prst="rect">
                <a:avLst/>
              </a:prstGeom>
            </p:spPr>
          </p:pic>
        </mc:Fallback>
      </mc:AlternateContent>
    </p:spTree>
    <p:extLst>
      <p:ext uri="{BB962C8B-B14F-4D97-AF65-F5344CB8AC3E}">
        <p14:creationId xmlns:p14="http://schemas.microsoft.com/office/powerpoint/2010/main" val="390600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33B5BCC6-388D-B16B-B02C-3E5F8712EC31}"/>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28B1E7F4-1F26-6E15-F940-CAEF498485A5}"/>
              </a:ext>
            </a:extLst>
          </p:cNvPr>
          <p:cNvSpPr/>
          <p:nvPr/>
        </p:nvSpPr>
        <p:spPr>
          <a:xfrm>
            <a:off x="4277231" y="3877369"/>
            <a:ext cx="564898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721054-89A2-0AAB-5F01-FE385805863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FE59910B-2B52-D3D0-F1C4-E8B81AB66DC1}"/>
                  </a:ext>
                </a:extLst>
              </p:cNvPr>
              <p:cNvGraphicFramePr>
                <a:graphicFrameLocks noGrp="1"/>
              </p:cNvGraphicFramePr>
              <p:nvPr>
                <p:ph idx="1"/>
                <p:extLst>
                  <p:ext uri="{D42A27DB-BD31-4B8C-83A1-F6EECF244321}">
                    <p14:modId xmlns:p14="http://schemas.microsoft.com/office/powerpoint/2010/main" val="2038065149"/>
                  </p:ext>
                </p:extLst>
              </p:nvPr>
            </p:nvGraphicFramePr>
            <p:xfrm>
              <a:off x="224589" y="224588"/>
              <a:ext cx="11678653" cy="648101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7" name="Content Placeholder 6">
                <a:extLst>
                  <a:ext uri="{FF2B5EF4-FFF2-40B4-BE49-F238E27FC236}">
                    <a16:creationId xmlns:a16="http://schemas.microsoft.com/office/drawing/2014/main" id="{FE59910B-2B52-D3D0-F1C4-E8B81AB66DC1}"/>
                  </a:ext>
                </a:extLst>
              </p:cNvPr>
              <p:cNvPicPr>
                <a:picLocks noGrp="1" noRot="1" noChangeAspect="1" noMove="1" noResize="1" noEditPoints="1" noAdjustHandles="1" noChangeArrowheads="1" noChangeShapeType="1"/>
              </p:cNvPicPr>
              <p:nvPr/>
            </p:nvPicPr>
            <p:blipFill>
              <a:blip r:embed="rId4"/>
              <a:stretch>
                <a:fillRect/>
              </a:stretch>
            </p:blipFill>
            <p:spPr>
              <a:xfrm>
                <a:off x="224589" y="224588"/>
                <a:ext cx="11678653" cy="6481011"/>
              </a:xfrm>
              <a:prstGeom prst="rect">
                <a:avLst/>
              </a:prstGeom>
            </p:spPr>
          </p:pic>
        </mc:Fallback>
      </mc:AlternateContent>
    </p:spTree>
    <p:extLst>
      <p:ext uri="{BB962C8B-B14F-4D97-AF65-F5344CB8AC3E}">
        <p14:creationId xmlns:p14="http://schemas.microsoft.com/office/powerpoint/2010/main" val="362051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2" name="Picture 1" descr="A table with a list of events&#10;&#10;AI-generated content may be incorrect.">
            <a:extLst>
              <a:ext uri="{FF2B5EF4-FFF2-40B4-BE49-F238E27FC236}">
                <a16:creationId xmlns:a16="http://schemas.microsoft.com/office/drawing/2014/main" id="{5DA3EF08-B96F-9D3C-3D70-A3421A121545}"/>
              </a:ext>
            </a:extLst>
          </p:cNvPr>
          <p:cNvPicPr>
            <a:picLocks noChangeAspect="1"/>
          </p:cNvPicPr>
          <p:nvPr/>
        </p:nvPicPr>
        <p:blipFill>
          <a:blip r:embed="rId4"/>
          <a:stretch>
            <a:fillRect/>
          </a:stretch>
        </p:blipFill>
        <p:spPr>
          <a:xfrm>
            <a:off x="756643" y="2090718"/>
            <a:ext cx="5889483" cy="4048157"/>
          </a:xfrm>
          <a:prstGeom prst="rect">
            <a:avLst/>
          </a:prstGeom>
        </p:spPr>
      </p:pic>
      <p:sp>
        <p:nvSpPr>
          <p:cNvPr id="3" name="Rectangle 2">
            <a:extLst>
              <a:ext uri="{FF2B5EF4-FFF2-40B4-BE49-F238E27FC236}">
                <a16:creationId xmlns:a16="http://schemas.microsoft.com/office/drawing/2014/main" id="{08E4EBB3-E979-0B0A-C75B-D75B979D6749}"/>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B2EB-15FF-B35D-0356-26EC14FFDF3C}"/>
            </a:ext>
          </a:extLst>
        </p:cNvPr>
        <p:cNvGrpSpPr/>
        <p:nvPr/>
      </p:nvGrpSpPr>
      <p:grpSpPr>
        <a:xfrm>
          <a:off x="0" y="0"/>
          <a:ext cx="0" cy="0"/>
          <a:chOff x="0" y="0"/>
          <a:chExt cx="0" cy="0"/>
        </a:xfrm>
      </p:grpSpPr>
      <p:pic>
        <p:nvPicPr>
          <p:cNvPr id="3" name="Picture 2" descr="A table with a list of events&#10;&#10;AI-generated content may be incorrect.">
            <a:extLst>
              <a:ext uri="{FF2B5EF4-FFF2-40B4-BE49-F238E27FC236}">
                <a16:creationId xmlns:a16="http://schemas.microsoft.com/office/drawing/2014/main" id="{19219A71-0ECD-37F7-D098-EBF6B41760F5}"/>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4" name="Rectangle 3">
            <a:extLst>
              <a:ext uri="{FF2B5EF4-FFF2-40B4-BE49-F238E27FC236}">
                <a16:creationId xmlns:a16="http://schemas.microsoft.com/office/drawing/2014/main" id="{CF499A1D-15B2-784F-1ECC-470D9021C01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4A4A8-F89F-F401-D83A-64CDAAEE31FA}"/>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0B94FF5A-E182-9EED-285D-85911A489944}"/>
              </a:ext>
            </a:extLst>
          </p:cNvPr>
          <p:cNvSpPr/>
          <p:nvPr/>
        </p:nvSpPr>
        <p:spPr>
          <a:xfrm>
            <a:off x="4363560" y="4425426"/>
            <a:ext cx="2895656" cy="11363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1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87BA-2034-C1F4-6F78-1CDA8023C16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ECF98F1-3005-9DCF-9D2D-5EB74A2A7825}"/>
              </a:ext>
            </a:extLst>
          </p:cNvPr>
          <p:cNvPicPr>
            <a:picLocks noChangeAspect="1"/>
          </p:cNvPicPr>
          <p:nvPr/>
        </p:nvPicPr>
        <p:blipFill>
          <a:blip r:embed="rId3"/>
          <a:stretch>
            <a:fillRect/>
          </a:stretch>
        </p:blipFill>
        <p:spPr>
          <a:xfrm>
            <a:off x="756643" y="2090718"/>
            <a:ext cx="5889483" cy="4048157"/>
          </a:xfrm>
          <a:prstGeom prst="rect">
            <a:avLst/>
          </a:prstGeom>
        </p:spPr>
      </p:pic>
      <p:grpSp>
        <p:nvGrpSpPr>
          <p:cNvPr id="17" name="Group 16">
            <a:extLst>
              <a:ext uri="{FF2B5EF4-FFF2-40B4-BE49-F238E27FC236}">
                <a16:creationId xmlns:a16="http://schemas.microsoft.com/office/drawing/2014/main" id="{8CD507D5-99A7-60B2-0DCD-478634A06A8E}"/>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B3F1467-E601-A937-3E52-3F41517389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12E30E-C761-1731-3108-8E98B47155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608ADD8E-1199-CE79-9E92-58DAC549F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493D9A5-A5F7-585E-CA73-C644A64AD0B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274129C-0286-F21E-980B-D1DD5D31BC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13BBA6C-0D29-F68B-EBB5-051D291DF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A336C0CD-DCEE-CD4B-D839-5B18EE7B25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C2112DC-AABA-D03A-765D-377939991DA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FA564DEE-7BAD-2ADE-996C-C84CB18F40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5A88EBF-1310-6D78-9380-7BCF7C6CA3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D43D8322-5BE6-6A9C-8C7D-ADB36176D2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5A6C7E35-58A2-85C0-68E7-412A80D47FF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4CEDE7-74A4-EBD7-072F-74465315C93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68A33F-77EF-390B-25B2-071A49A2306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D36628-6754-7A1D-34AE-A4D6B5A4DF19}"/>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5628E492-C5E4-2D5F-85D9-C4A8B07F1FC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E54C1880-6260-3D5B-9E55-8D5E310A906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235FD3A-B9C5-A945-741C-95D7FCD1E25C}"/>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E84516A2-416A-E2B2-BA10-83A8629D9E5F}"/>
              </a:ext>
            </a:extLst>
          </p:cNvPr>
          <p:cNvSpPr/>
          <p:nvPr/>
        </p:nvSpPr>
        <p:spPr>
          <a:xfrm>
            <a:off x="2351314" y="3900196"/>
            <a:ext cx="4138661" cy="40003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972125-7187-7B66-A71A-4E9E043499B4}"/>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A638D2-9B96-F7EF-0229-5271CCAE85D3}"/>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72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B238-23FA-B23E-43DC-398AF3AEDB46}"/>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8808A7F-F6A7-AE0B-C510-0769A14A8848}"/>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19DB70F3-E43B-DF86-7AC3-626BFB6975F6}"/>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943900-B6D4-D9C5-D48E-32638482E932}"/>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2B181873-1624-6FE9-C9F4-7E9490850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7457B4E4-EAF4-0B2D-D017-FCFD473AE4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9338E19-7408-DFB0-2C8E-61FE2A901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4DD64361-19D4-B8CD-5718-0420404DBC5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F9FC006-AF48-9EC2-1925-C745B195E65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E207B885-BA01-A997-CB92-F94290B145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F63912BA-A78C-F406-E0C1-EEEA75A6E2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A122086-C2E3-B824-9655-6F6DB217B5E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D128BF-7955-D9C2-0167-66DBA8E45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58818CA-D2CD-74B6-7E11-E14D145AA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62267326-6882-5AFB-58BC-505C19FEDE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FC476D5-1A21-FEFE-7C51-F4DA4BC2A4CB}"/>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33102-34CB-9C94-2CAE-6C49D0690B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9510B8-2762-9F46-4B58-F51CD0ED40C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3C1332-2C93-9BB1-865E-CBD74CB69160}"/>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1787BD0-1045-607E-9D09-7165B3164BBE}"/>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518EFBDC-28D9-CFD2-EE33-E2A2F8820568}"/>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B5CEE35-F628-0827-BAB3-D3BC49C3A026}"/>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D532D1F4-1DD5-61BA-43DC-AF6F8BE55581}"/>
              </a:ext>
            </a:extLst>
          </p:cNvPr>
          <p:cNvSpPr/>
          <p:nvPr/>
        </p:nvSpPr>
        <p:spPr>
          <a:xfrm>
            <a:off x="2332652" y="4368560"/>
            <a:ext cx="2202025" cy="82206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35A183C-A933-37A5-88D4-FE2123FF07AD}"/>
              </a:ext>
            </a:extLst>
          </p:cNvPr>
          <p:cNvSpPr/>
          <p:nvPr/>
        </p:nvSpPr>
        <p:spPr>
          <a:xfrm>
            <a:off x="10655237" y="2867400"/>
            <a:ext cx="1475330" cy="186957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6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3492-04D3-E63E-CB61-A0DC0896EE0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827F7EA7-600A-6398-9D14-3BF1B834040F}"/>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8BFEEF0C-DA23-1526-487C-8FCF5B92C46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557A1C6-910D-D3D5-6875-6918E8599C1C}"/>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C1B8EAC-7F3B-E172-AB95-0CC18AF0FB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3D283103-AD02-9305-9A75-3DFDE724B0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9E54E8F4-9900-370F-BD53-3F1348DEC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C057F25-98CA-E697-ADBE-E1B9F208DD6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83F3BD30-3543-DF49-9699-43D20AAF55DC}"/>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17570C-4FEB-77D8-C96B-FCE93EF928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3F278260-2503-7CA5-2FA4-B546236B8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1823E6D-7CAB-E9C6-920D-83EA4E5040EF}"/>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EF99A1-0707-F060-C1F9-25BA72CB3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00753C06-98BA-9322-6092-4FAA87E95D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E662100A-8BE9-A6BB-76AD-1D546A82F5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80CC70DB-42CC-1A5B-7210-98A61A7F2A5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1A57C4C-960E-8607-ED9C-FD61AF33864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7A24F-6306-3281-9E4D-03BBED6CBB2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48FEBB-316E-56E6-D6FD-07757BE35345}"/>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9BA1199-8691-BBA5-E9F5-D323398A384C}"/>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6F37A98F-634F-5E70-CB41-F839B2DC5DE5}"/>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E2A42C78-E0BC-7379-279F-C3E31C687B13}"/>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972AC757-8F1F-6B9B-0927-416D1565F0E4}"/>
              </a:ext>
            </a:extLst>
          </p:cNvPr>
          <p:cNvSpPr/>
          <p:nvPr/>
        </p:nvSpPr>
        <p:spPr>
          <a:xfrm>
            <a:off x="2292959" y="5190625"/>
            <a:ext cx="2202025" cy="43260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DA32EA-D734-0F79-7851-B73A77741BFA}"/>
              </a:ext>
            </a:extLst>
          </p:cNvPr>
          <p:cNvSpPr/>
          <p:nvPr/>
        </p:nvSpPr>
        <p:spPr>
          <a:xfrm>
            <a:off x="10655237" y="3770948"/>
            <a:ext cx="1475330" cy="96602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3E9C0B-137C-F3C2-1246-9163336D2954}"/>
              </a:ext>
            </a:extLst>
          </p:cNvPr>
          <p:cNvSpPr/>
          <p:nvPr/>
        </p:nvSpPr>
        <p:spPr>
          <a:xfrm>
            <a:off x="4545710" y="4751645"/>
            <a:ext cx="2013976" cy="43898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431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66D1-0EEB-7630-E673-53706F3389B8}"/>
            </a:ext>
          </a:extLst>
        </p:cNvPr>
        <p:cNvGrpSpPr/>
        <p:nvPr/>
      </p:nvGrpSpPr>
      <p:grpSpPr>
        <a:xfrm>
          <a:off x="0" y="0"/>
          <a:ext cx="0" cy="0"/>
          <a:chOff x="0" y="0"/>
          <a:chExt cx="0" cy="0"/>
        </a:xfrm>
      </p:grpSpPr>
      <p:pic>
        <p:nvPicPr>
          <p:cNvPr id="8" name="Picture 7" descr="A table with a list of events&#10;&#10;AI-generated content may be incorrect.">
            <a:extLst>
              <a:ext uri="{FF2B5EF4-FFF2-40B4-BE49-F238E27FC236}">
                <a16:creationId xmlns:a16="http://schemas.microsoft.com/office/drawing/2014/main" id="{116D80B3-5B12-9B5B-7E1C-EBBA9BA14B40}"/>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9" name="Rectangle 8">
            <a:extLst>
              <a:ext uri="{FF2B5EF4-FFF2-40B4-BE49-F238E27FC236}">
                <a16:creationId xmlns:a16="http://schemas.microsoft.com/office/drawing/2014/main" id="{604185FD-DD31-19B1-2302-14D53A2EE917}"/>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9E6813-A791-E10C-EF84-3F28C39771B0}"/>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3A913A4B-0DF5-16F0-FC8C-C162650CFC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4F38A24F-C3AE-86FE-C04D-6E6D8F9F4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016E8E4C-EA02-2FA3-9232-0B75798A5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0AD931A8-0EF7-7CC9-BE86-CD5B5F5312C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F9AAED77-BD00-109F-A6DE-E674B835318D}"/>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0ADDEDB-AEE2-8096-73EE-A42EB01BED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CF3A890-3013-9E96-DD0C-5FE1654697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19CDA9D-3251-39B1-CE53-9777F440DEE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65DD7E4C-24DE-5348-044B-AA8F7098D1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7F2620F9-E90D-4613-E263-757A8CCA2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4870CB9-C02A-AE7A-CFB9-9A048D4E39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C00E66D-6C07-6B47-8845-D9A8844C6857}"/>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8C297-D9FF-9206-9B4E-D67D0FEBD9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76456E-CC77-48A4-0377-187C8B1BAA6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3BFCD3-8893-754A-425F-7990D8084CAD}"/>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EE4DA0D-EBD7-E80C-A19A-FF4644057C0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D29C82FF-F0F6-9B82-8421-8A63DD5FA743}"/>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B72B884-334D-66D3-F8B2-C3C2D9B17280}"/>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2BAE5453-5F6C-784E-0460-992ABDD348CD}"/>
              </a:ext>
            </a:extLst>
          </p:cNvPr>
          <p:cNvSpPr/>
          <p:nvPr/>
        </p:nvSpPr>
        <p:spPr>
          <a:xfrm>
            <a:off x="2351314" y="5521459"/>
            <a:ext cx="4138661"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08F8D1-778E-631E-09FA-B220FFF8DFD5}"/>
              </a:ext>
            </a:extLst>
          </p:cNvPr>
          <p:cNvSpPr/>
          <p:nvPr/>
        </p:nvSpPr>
        <p:spPr>
          <a:xfrm>
            <a:off x="10938399" y="4909378"/>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C19B39-98A0-EC00-F3AD-ED02739C73EA}"/>
              </a:ext>
            </a:extLst>
          </p:cNvPr>
          <p:cNvSpPr/>
          <p:nvPr/>
        </p:nvSpPr>
        <p:spPr>
          <a:xfrm>
            <a:off x="4553365" y="5190626"/>
            <a:ext cx="1936610" cy="33083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23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BF6D4-C036-876C-FD4E-ED503EE50B40}"/>
            </a:ext>
          </a:extLst>
        </p:cNvPr>
        <p:cNvGrpSpPr/>
        <p:nvPr/>
      </p:nvGrpSpPr>
      <p:grpSpPr>
        <a:xfrm>
          <a:off x="0" y="0"/>
          <a:ext cx="0" cy="0"/>
          <a:chOff x="0" y="0"/>
          <a:chExt cx="0" cy="0"/>
        </a:xfrm>
      </p:grpSpPr>
      <p:pic>
        <p:nvPicPr>
          <p:cNvPr id="2" name="Picture 1" descr="A table with a list of events&#10;&#10;AI-generated content may be incorrect.">
            <a:extLst>
              <a:ext uri="{FF2B5EF4-FFF2-40B4-BE49-F238E27FC236}">
                <a16:creationId xmlns:a16="http://schemas.microsoft.com/office/drawing/2014/main" id="{301D94D2-D98D-CB21-B128-63F82A64CA53}"/>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6444BDAA-836E-AAD2-6D8C-9BC58452547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DC5D29A-41F4-C443-26D1-8F88B3130DB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C0429233-FEBE-0105-D004-93BC41940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C42DE9B-5434-B03B-CE4A-C308D586A4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2EB36FBD-FDFD-7F80-8375-5B7CAE0B7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6930FDF0-5E62-0111-566D-CC0A8F1A61E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30426E1-A584-1194-7A28-B730078978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991BEF-2DDC-34AC-0003-4E4EB06E2D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F33C980-004E-3214-9FA3-CB2C925D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EF88CF38-7922-1454-CA68-3AD71161FD8D}"/>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111F6F93-7173-6C31-5FCB-B073CD9953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39B4FA2-3DD2-7ED7-E278-703A1E916F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5C04F2A-BE7D-5A6C-5D53-4F2F20C2C0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D6BEBA16-338D-AC73-9EF7-E654C62CAA76}"/>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4D0D20-80DD-CB8E-5ACC-90475AAFDDC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3C366B-FF9F-72DD-BF03-04B058828F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E19CE7-30D4-6562-9C66-A5E015F90C2A}"/>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2D3AE44-C8B4-ADDA-B048-8DEBE1EEEF2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A0B2ABA5-6657-3D42-D079-39DF976B22DE}"/>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1925FF-0854-0A2B-2483-5F9D806B9E5E}"/>
              </a:ext>
            </a:extLst>
          </p:cNvPr>
          <p:cNvSpPr>
            <a:spLocks noGrp="1"/>
          </p:cNvSpPr>
          <p:nvPr>
            <p:ph type="title"/>
          </p:nvPr>
        </p:nvSpPr>
        <p:spPr>
          <a:xfrm>
            <a:off x="838200" y="365125"/>
            <a:ext cx="10515600" cy="1325563"/>
          </a:xfrm>
        </p:spPr>
        <p:txBody>
          <a:bodyPr/>
          <a:lstStyle/>
          <a:p>
            <a:r>
              <a:rPr lang="en-US" dirty="0"/>
              <a:t>Where are we headed?</a:t>
            </a:r>
          </a:p>
        </p:txBody>
      </p:sp>
      <p:sp>
        <p:nvSpPr>
          <p:cNvPr id="3" name="Rectangle 2">
            <a:extLst>
              <a:ext uri="{FF2B5EF4-FFF2-40B4-BE49-F238E27FC236}">
                <a16:creationId xmlns:a16="http://schemas.microsoft.com/office/drawing/2014/main" id="{4A988C70-6BFA-DA3E-7A13-94995457ABBA}"/>
              </a:ext>
            </a:extLst>
          </p:cNvPr>
          <p:cNvSpPr/>
          <p:nvPr/>
        </p:nvSpPr>
        <p:spPr>
          <a:xfrm>
            <a:off x="10667083" y="1869651"/>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EF4293-6003-FBC2-FFCA-88593983E357}"/>
              </a:ext>
            </a:extLst>
          </p:cNvPr>
          <p:cNvSpPr/>
          <p:nvPr/>
        </p:nvSpPr>
        <p:spPr>
          <a:xfrm>
            <a:off x="2325268" y="3900196"/>
            <a:ext cx="2225699"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71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049F8-E4B0-60C7-F88E-B0E47CB1A041}"/>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46F35558-704D-B7A0-17F8-284A8E832DFD}"/>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0CEDFA99-DD2D-0C6E-D1D4-7810A33351CD}"/>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B7BC9-82F9-8BA0-DBA6-BE881C41DBE0}"/>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E6F815F2-D0A0-BA01-746F-C10CCF351431}"/>
              </a:ext>
            </a:extLst>
          </p:cNvPr>
          <p:cNvSpPr/>
          <p:nvPr/>
        </p:nvSpPr>
        <p:spPr>
          <a:xfrm>
            <a:off x="7255395" y="4993607"/>
            <a:ext cx="257841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C2385-B4C4-0D3A-386E-B3DF37FF3013}"/>
              </a:ext>
            </a:extLst>
          </p:cNvPr>
          <p:cNvSpPr/>
          <p:nvPr/>
        </p:nvSpPr>
        <p:spPr>
          <a:xfrm>
            <a:off x="4341732" y="5540419"/>
            <a:ext cx="2913661"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24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DB41-9E4E-7C29-05C3-4248004B66B3}"/>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2C7DB249-A45B-4445-1CEB-EC5FAC26E332}"/>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9EDF8274-81B0-672F-666A-B3E7D43444A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B431-897C-E27B-61BB-2AC0322AD57D}"/>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FBB8628B-F351-C15F-C1E0-2D1D898A93FA}"/>
              </a:ext>
            </a:extLst>
          </p:cNvPr>
          <p:cNvSpPr/>
          <p:nvPr/>
        </p:nvSpPr>
        <p:spPr>
          <a:xfrm>
            <a:off x="7240555" y="5554257"/>
            <a:ext cx="259325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8D49A3-3E1A-CBB1-D5AB-0B7900B19039}"/>
              </a:ext>
            </a:extLst>
          </p:cNvPr>
          <p:cNvSpPr/>
          <p:nvPr/>
        </p:nvSpPr>
        <p:spPr>
          <a:xfrm>
            <a:off x="4348065" y="6101069"/>
            <a:ext cx="548574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088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2" name="Rectangle 1">
            <a:extLst>
              <a:ext uri="{FF2B5EF4-FFF2-40B4-BE49-F238E27FC236}">
                <a16:creationId xmlns:a16="http://schemas.microsoft.com/office/drawing/2014/main" id="{49D6BD75-6268-1F56-C04A-3BCF496B7207}"/>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Rectangle 2">
            <a:extLst>
              <a:ext uri="{FF2B5EF4-FFF2-40B4-BE49-F238E27FC236}">
                <a16:creationId xmlns:a16="http://schemas.microsoft.com/office/drawing/2014/main" id="{C9C5CD81-CAE8-E72A-555C-B1A2815A319C}"/>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124129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3B8315F0-6D9E-278A-3C96-E4ABA220601C}"/>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CCAE367A-E556-96F6-EF94-FA4265DAF8E2}"/>
              </a:ext>
            </a:extLst>
          </p:cNvPr>
          <p:cNvSpPr/>
          <p:nvPr/>
        </p:nvSpPr>
        <p:spPr>
          <a:xfrm>
            <a:off x="369651" y="2698955"/>
            <a:ext cx="11266826" cy="272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6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FB1D-CF8A-07A7-9B77-4EDDDC81869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10E3EDF-7616-D612-E3DF-24EAD80F834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00ADE699-C02A-2B12-CB39-B17113294E17}"/>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6ACCB257-4F18-5EAB-21BC-F9A8CA0135DA}"/>
              </a:ext>
            </a:extLst>
          </p:cNvPr>
          <p:cNvSpPr/>
          <p:nvPr/>
        </p:nvSpPr>
        <p:spPr>
          <a:xfrm>
            <a:off x="369651" y="4101843"/>
            <a:ext cx="11266826"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282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929C-8BE4-A488-45A9-3D465CD9EF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DD86428-53E7-551A-FA75-6FC74CAF35C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2F305845-85C0-7B84-A3E8-D408A4FB6796}"/>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a:t>
            </a:r>
            <a:r>
              <a:rPr lang="en-US" b="1" dirty="0">
                <a:solidFill>
                  <a:srgbClr val="C00000"/>
                </a:solidFill>
                <a:latin typeface="+mn-lt"/>
              </a:rPr>
              <a:t>the best choice model depends</a:t>
            </a:r>
            <a:r>
              <a:rPr lang="en-US" dirty="0">
                <a:solidFill>
                  <a:srgbClr val="C00000"/>
                </a:solidFill>
                <a:latin typeface="+mn-lt"/>
              </a:rPr>
              <a:t> </a:t>
            </a:r>
            <a:r>
              <a:rPr lang="en-US" dirty="0">
                <a:latin typeface="+mn-lt"/>
              </a:rPr>
              <a:t>on the </a:t>
            </a:r>
            <a:r>
              <a:rPr lang="en-US" b="1" dirty="0">
                <a:solidFill>
                  <a:srgbClr val="C00000"/>
                </a:solidFill>
                <a:latin typeface="+mn-lt"/>
              </a:rPr>
              <a:t>available data</a:t>
            </a:r>
            <a:r>
              <a:rPr lang="en-US" dirty="0">
                <a:latin typeface="+mn-lt"/>
              </a:rPr>
              <a:t>!</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Tree>
    <p:extLst>
      <p:ext uri="{BB962C8B-B14F-4D97-AF65-F5344CB8AC3E}">
        <p14:creationId xmlns:p14="http://schemas.microsoft.com/office/powerpoint/2010/main" val="1568160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779759" y="275438"/>
            <a:ext cx="3124836" cy="1217896"/>
            <a:chOff x="1361167" y="2417436"/>
            <a:chExt cx="6167343" cy="2579407"/>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361167" y="241743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DA746B2-E899-7E7E-4096-223314425788}"/>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2" name="Rectangle 21">
            <a:extLst>
              <a:ext uri="{FF2B5EF4-FFF2-40B4-BE49-F238E27FC236}">
                <a16:creationId xmlns:a16="http://schemas.microsoft.com/office/drawing/2014/main" id="{8056AA38-5E67-BC07-9F2E-AF373DF7A7EB}"/>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3" name="Rectangle 22">
            <a:extLst>
              <a:ext uri="{FF2B5EF4-FFF2-40B4-BE49-F238E27FC236}">
                <a16:creationId xmlns:a16="http://schemas.microsoft.com/office/drawing/2014/main" id="{18CAC0AA-2C5F-A96A-2625-783AAC2C1BB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2368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E7DC591-1056-5F72-D8C5-64D702658244}"/>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85C2C94F-3882-41A5-C576-9602F8AB579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7107003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8" name="Rectangle 7">
            <a:extLst>
              <a:ext uri="{FF2B5EF4-FFF2-40B4-BE49-F238E27FC236}">
                <a16:creationId xmlns:a16="http://schemas.microsoft.com/office/drawing/2014/main" id="{42737945-3AE0-9914-7697-2F846B77DA58}"/>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0" name="Rectangle 19">
            <a:extLst>
              <a:ext uri="{FF2B5EF4-FFF2-40B4-BE49-F238E27FC236}">
                <a16:creationId xmlns:a16="http://schemas.microsoft.com/office/drawing/2014/main" id="{5204CD02-5CAC-EED8-1253-BFC24E86147E}"/>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5" name="Rectangle 24">
            <a:extLst>
              <a:ext uri="{FF2B5EF4-FFF2-40B4-BE49-F238E27FC236}">
                <a16:creationId xmlns:a16="http://schemas.microsoft.com/office/drawing/2014/main" id="{67B0A44D-8EEC-6B8B-4267-BE6BAF39914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6" name="Rectangle 25">
            <a:extLst>
              <a:ext uri="{FF2B5EF4-FFF2-40B4-BE49-F238E27FC236}">
                <a16:creationId xmlns:a16="http://schemas.microsoft.com/office/drawing/2014/main" id="{87684A25-7E23-7C60-CE6C-B0A010095FA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6555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44655D03-6C10-12ED-21BC-87C1B2707F86}"/>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4" name="Rectangle 3">
            <a:extLst>
              <a:ext uri="{FF2B5EF4-FFF2-40B4-BE49-F238E27FC236}">
                <a16:creationId xmlns:a16="http://schemas.microsoft.com/office/drawing/2014/main" id="{1F7A283A-96D1-4FA3-C20F-658960EEBAE9}"/>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485941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4528B4B3-54B9-ED56-F23D-185AF8A14C98}"/>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3BC02697-0FF5-46BC-4B4A-AE554256F081}"/>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0C7370C0-68E6-3C32-912B-B0749D4EF341}"/>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6200D65E-811D-12B0-1B6E-B628247F9990}"/>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D901708C-DBB5-BA08-097E-491539595A9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52106882-992C-2A33-9FFC-B4DDE82CD612}"/>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5983D61D-8E8B-7068-85FE-D9A920D638D3}"/>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67C170A1-14BC-8662-58B0-BE23DB222666}"/>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1314644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9D1E3C95-9E1C-EA41-D8CC-460DC63DA89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F389E937-896D-5B28-ABF7-C206BF606894}"/>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6FABD848-0E37-DEDF-835E-154697BE452A}"/>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C2165F06-0539-6520-9EEC-BE17EC59FDC1}"/>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FF2FF2AF-0213-6637-9F07-A1EEDC4047AA}"/>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C4F53A57-E096-0F84-F876-DE2834A2433C}"/>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4088BE21-CBCA-AC0F-503D-A031869F7E80}"/>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893EE353-75DC-9488-E28F-B3211282AA53}"/>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002414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D5E68-7689-9BDC-374F-66201A877314}"/>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A447A1DD-DA7E-2081-B67B-DE5552A04DF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BC4D3C29-CF71-C1B6-E204-E2278660B0AB}"/>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76612713-C759-8C43-BCEF-DAC8C3F02B92}"/>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BDCA7845-7CEC-4EBA-E244-8DF77F9A7010}"/>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ECC38DE5-9AE2-1337-B06D-A956D8934F2F}"/>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67B02A0C-F1FC-5179-007C-7C5B7A96D67B}"/>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CAB47FA2-FFA9-D8C2-8D8E-AA4EB505D90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581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DC85CE-0DD4-9E30-F75C-F2387000E456}"/>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484CCF6D-3B71-CCA6-B241-99BA2FC4C503}"/>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1BECFAAE-FBC7-F7BB-361A-FC9B73FF812F}"/>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5F34539F-D1CC-4168-5310-E0442CFE8E0F}"/>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C63DF8E0-C5EC-24DD-8B5F-A39479D867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DFD002B8-FAE3-A331-3F8C-3CD3E94F2F01}"/>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E47CFC34-F34E-96C3-8694-A8DE5CD49DD1}"/>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2102F7DA-549C-D0BD-25D6-7104EB0ED484}"/>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966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pic>
        <p:nvPicPr>
          <p:cNvPr id="15" name="Picture 14">
            <a:extLst>
              <a:ext uri="{FF2B5EF4-FFF2-40B4-BE49-F238E27FC236}">
                <a16:creationId xmlns:a16="http://schemas.microsoft.com/office/drawing/2014/main" id="{30450B1B-1EF6-700E-101B-BB9AEE86550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6" name="Picture 15">
            <a:extLst>
              <a:ext uri="{FF2B5EF4-FFF2-40B4-BE49-F238E27FC236}">
                <a16:creationId xmlns:a16="http://schemas.microsoft.com/office/drawing/2014/main" id="{5C1975B1-90B3-2563-E403-87868EACAB6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20" name="Rectangle 19">
            <a:extLst>
              <a:ext uri="{FF2B5EF4-FFF2-40B4-BE49-F238E27FC236}">
                <a16:creationId xmlns:a16="http://schemas.microsoft.com/office/drawing/2014/main" id="{961C5032-B875-DBD4-F746-275076222A8C}"/>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F697B2D0-8857-BB7C-74F4-A53C89929055}"/>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5" name="Rectangle 24">
            <a:extLst>
              <a:ext uri="{FF2B5EF4-FFF2-40B4-BE49-F238E27FC236}">
                <a16:creationId xmlns:a16="http://schemas.microsoft.com/office/drawing/2014/main" id="{777A6385-8745-F047-83BB-A098AAC600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593802C2-E9B2-F168-D1EB-3D5F1CBB3960}"/>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7" name="Rectangle 26">
            <a:extLst>
              <a:ext uri="{FF2B5EF4-FFF2-40B4-BE49-F238E27FC236}">
                <a16:creationId xmlns:a16="http://schemas.microsoft.com/office/drawing/2014/main" id="{28546611-9CC5-BA86-4059-ED446A971F38}"/>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8" name="Rectangle 27">
            <a:extLst>
              <a:ext uri="{FF2B5EF4-FFF2-40B4-BE49-F238E27FC236}">
                <a16:creationId xmlns:a16="http://schemas.microsoft.com/office/drawing/2014/main" id="{AD328E95-9C5A-55D1-1AA4-473E412C988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242481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ln(1.02)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
        <p:nvSpPr>
          <p:cNvPr id="3" name="Oval 2">
            <a:extLst>
              <a:ext uri="{FF2B5EF4-FFF2-40B4-BE49-F238E27FC236}">
                <a16:creationId xmlns:a16="http://schemas.microsoft.com/office/drawing/2014/main" id="{7CBEF78A-6904-84DF-BE21-C93A78A84487}"/>
              </a:ext>
            </a:extLst>
          </p:cNvPr>
          <p:cNvSpPr/>
          <p:nvPr/>
        </p:nvSpPr>
        <p:spPr>
          <a:xfrm>
            <a:off x="7565923" y="5353664"/>
            <a:ext cx="117987" cy="1179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A9BB68-818B-C96C-F975-8E4E5209391D}"/>
              </a:ext>
            </a:extLst>
          </p:cNvPr>
          <p:cNvSpPr txBox="1"/>
          <p:nvPr/>
        </p:nvSpPr>
        <p:spPr>
          <a:xfrm>
            <a:off x="7683910" y="5258129"/>
            <a:ext cx="64288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a:t>
            </a:r>
          </a:p>
        </p:txBody>
      </p:sp>
      <p:sp>
        <p:nvSpPr>
          <p:cNvPr id="5" name="TextBox 4">
            <a:extLst>
              <a:ext uri="{FF2B5EF4-FFF2-40B4-BE49-F238E27FC236}">
                <a16:creationId xmlns:a16="http://schemas.microsoft.com/office/drawing/2014/main" id="{476A93B8-DDD3-00D2-4B89-EF8FEBDD3047}"/>
              </a:ext>
            </a:extLst>
          </p:cNvPr>
          <p:cNvSpPr txBox="1"/>
          <p:nvPr/>
        </p:nvSpPr>
        <p:spPr>
          <a:xfrm>
            <a:off x="4146958" y="2121638"/>
            <a:ext cx="2979173"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models (by date range for fitting)</a:t>
            </a:r>
          </a:p>
        </p:txBody>
      </p:sp>
    </p:spTree>
    <p:extLst>
      <p:ext uri="{BB962C8B-B14F-4D97-AF65-F5344CB8AC3E}">
        <p14:creationId xmlns:p14="http://schemas.microsoft.com/office/powerpoint/2010/main" val="297185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2AD613C-9B4E-83BD-7381-82F77E1601C1}"/>
                  </a:ext>
                </a:extLst>
              </p:cNvPr>
              <p:cNvGraphicFramePr>
                <a:graphicFrameLocks noGrp="1"/>
              </p:cNvGraphicFramePr>
              <p:nvPr>
                <p:ph idx="1"/>
                <p:extLst>
                  <p:ext uri="{D42A27DB-BD31-4B8C-83A1-F6EECF244321}">
                    <p14:modId xmlns:p14="http://schemas.microsoft.com/office/powerpoint/2010/main" val="3919339945"/>
                  </p:ext>
                </p:extLst>
              </p:nvPr>
            </p:nvGraphicFramePr>
            <p:xfrm>
              <a:off x="838199" y="577516"/>
              <a:ext cx="10663989" cy="559944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B2AD613C-9B4E-83BD-7381-82F77E1601C1}"/>
                  </a:ext>
                </a:extLst>
              </p:cNvPr>
              <p:cNvPicPr>
                <a:picLocks noGrp="1" noRot="1" noChangeAspect="1" noMove="1" noResize="1" noEditPoints="1" noAdjustHandles="1" noChangeArrowheads="1" noChangeShapeType="1"/>
              </p:cNvPicPr>
              <p:nvPr/>
            </p:nvPicPr>
            <p:blipFill>
              <a:blip r:embed="rId4"/>
              <a:stretch>
                <a:fillRect/>
              </a:stretch>
            </p:blipFill>
            <p:spPr>
              <a:xfrm>
                <a:off x="838199" y="577516"/>
                <a:ext cx="10663989" cy="5599447"/>
              </a:xfrm>
              <a:prstGeom prst="rect">
                <a:avLst/>
              </a:prstGeom>
            </p:spPr>
          </p:pic>
        </mc:Fallback>
      </mc:AlternateContent>
    </p:spTree>
    <p:extLst>
      <p:ext uri="{BB962C8B-B14F-4D97-AF65-F5344CB8AC3E}">
        <p14:creationId xmlns:p14="http://schemas.microsoft.com/office/powerpoint/2010/main" val="259998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0.png"/></Relationships>
</file>

<file path=ppt/webextensions/webextension1.xml><?xml version="1.0" encoding="utf-8"?>
<we:webextension xmlns:we="http://schemas.microsoft.com/office/webextensions/webextension/2010/11" id="{3700E2BE-040D-5944-AD86-77B5596767E0}">
  <we:reference id="wa104218073" version="3.0.0.1" store="en-US" storeType="OMEX"/>
  <we:alternateReferences>
    <we:reference id="wa104218073" version="3.0.0.1" store="wa104218073" storeType="OMEX"/>
  </we:alternateReferences>
  <we:properties>
    <we:property name="appSlideData" value="{&quot;slideId&quot;:256,&quot;confidenceLevel&quot;:2}"/>
    <we:property name="url" value="&quot;multiple_choice_poll/5ZaQMuNA7oshPkxdd1J0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AC85076-FEAB-674F-8045-966130282837}">
  <we:reference id="wa104218073" version="3.0.0.1" store="en-US" storeType="OMEX"/>
  <we:alternateReferences>
    <we:reference id="WA104218073" version="3.0.0.1" store="" storeType="OMEX"/>
  </we:alternateReferences>
  <we:properties>
    <we:property name="appSlideData" value="{&quot;slideId&quot;:1714,&quot;confidenceLevel&quot;:2}"/>
    <we:property name="url" value="&quot;multiple_choice_poll/zdpfWjYM0XiF6TTImZlHB&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D093834F-7FD5-F14F-A676-0C1A9FD373D1}">
  <we:reference id="wa104218073" version="3.0.0.1" store="en-US" storeType="OMEX"/>
  <we:alternateReferences>
    <we:reference id="WA104218073" version="3.0.0.1" store="" storeType="OMEX"/>
  </we:alternateReferences>
  <we:properties>
    <we:property name="appSlideData" value="{&quot;slideId&quot;:1715,&quot;confidenceLevel&quot;:2}"/>
    <we:property name="url" value="&quot;multiple_choice_poll/gX241HhEBiPHYgOEgANcY&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A6600B2-38DE-414F-A991-837CAC50AF3D}">
  <we:reference id="wa104218073" version="3.0.0.1" store="en-US" storeType="OMEX"/>
  <we:alternateReferences>
    <we:reference id="WA104218073" version="3.0.0.1" store="" storeType="OMEX"/>
  </we:alternateReferences>
  <we:properties>
    <we:property name="appSlideData" value="{&quot;slideId&quot;:1716,&quot;confidenceLevel&quot;:2}"/>
    <we:property name="url" value="&quot;multiple_choice_poll/qFtfQzyqntaMyGqUbjWtR&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4964</TotalTime>
  <Words>5861</Words>
  <Application>Microsoft Macintosh PowerPoint</Application>
  <PresentationFormat>Widescreen</PresentationFormat>
  <Paragraphs>1125</Paragraphs>
  <Slides>126</Slides>
  <Notes>126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Arial</vt:lpstr>
      <vt:lpstr>Calibri</vt:lpstr>
      <vt:lpstr>Calibri Light</vt:lpstr>
      <vt:lpstr>Cambria Math</vt:lpstr>
      <vt:lpstr>Gill Sans</vt:lpstr>
      <vt:lpstr>Helvetica</vt:lpstr>
      <vt:lpstr>Helvetica Light</vt:lpstr>
      <vt:lpstr>Open Sans</vt:lpstr>
      <vt:lpstr>Roboto</vt:lpstr>
      <vt:lpstr>STIXGeneral</vt:lpstr>
      <vt:lpstr>Symbol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Where are we headed?</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45</cp:revision>
  <cp:lastPrinted>2025-02-03T20:46:51Z</cp:lastPrinted>
  <dcterms:created xsi:type="dcterms:W3CDTF">2023-01-31T15:30:55Z</dcterms:created>
  <dcterms:modified xsi:type="dcterms:W3CDTF">2025-02-04T16:42:36Z</dcterms:modified>
</cp:coreProperties>
</file>